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75" r:id="rId5"/>
    <p:sldId id="279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7" d="100"/>
          <a:sy n="67" d="100"/>
        </p:scale>
        <p:origin x="-186" y="-90"/>
      </p:cViewPr>
      <p:guideLst>
        <p:guide orient="horz" pos="16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复式折线统计图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419" y="1264196"/>
            <a:ext cx="800219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利用对应法解决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69378" y="843598"/>
            <a:ext cx="687705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王叔叔开了两个体育用品商店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从图中可以看出两个商店营业额的变化情况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4" name="SX7-9.EPS" descr="id:214749774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7791" y="2085974"/>
            <a:ext cx="2685420" cy="2214563"/>
          </a:xfrm>
          <a:prstGeom prst="rect">
            <a:avLst/>
          </a:prstGeom>
        </p:spPr>
      </p:pic>
      <p:pic>
        <p:nvPicPr>
          <p:cNvPr id="16" name="SX7-8.EPS" descr="id:2147497736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1675" y="2085974"/>
            <a:ext cx="2686050" cy="22145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5153" y="982540"/>
            <a:ext cx="725945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请你将两幅图合并成一幅统计图。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1" name="SX7-10.EPS" descr="id:214749775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1810" y="1765731"/>
            <a:ext cx="3044678" cy="244208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4163" y="1690688"/>
            <a:ext cx="35528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0802" y="839470"/>
            <a:ext cx="667385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请简要描述王叔叔的两个商店从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年的营业额情况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并向王叔叔提出你的建议。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557337" y="1955165"/>
            <a:ext cx="65865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甲店从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年营业额小幅度增长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年营业额持续下降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乙店营业额从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年稳步增长。建议关闭甲店。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142</Words>
  <Application>WPS 演示</Application>
  <PresentationFormat>全屏显示(16:9)</PresentationFormat>
  <Paragraphs>18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102</cp:revision>
  <dcterms:created xsi:type="dcterms:W3CDTF">2015-12-05T09:26:00Z</dcterms:created>
  <dcterms:modified xsi:type="dcterms:W3CDTF">2019-10-08T03:20:53Z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